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istesy" charset="1" panose="00000000000000000000"/>
      <p:regular r:id="rId7"/>
    </p:embeddedFont>
    <p:embeddedFont>
      <p:font typeface="Alegreya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3614" y="192782"/>
            <a:ext cx="28338322" cy="12079210"/>
          </a:xfrm>
          <a:custGeom>
            <a:avLst/>
            <a:gdLst/>
            <a:ahLst/>
            <a:cxnLst/>
            <a:rect r="r" b="b" t="t" l="l"/>
            <a:pathLst>
              <a:path h="12079210" w="28338322">
                <a:moveTo>
                  <a:pt x="0" y="0"/>
                </a:moveTo>
                <a:lnTo>
                  <a:pt x="28338322" y="0"/>
                </a:lnTo>
                <a:lnTo>
                  <a:pt x="28338322" y="12079210"/>
                </a:lnTo>
                <a:lnTo>
                  <a:pt x="0" y="12079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837430" y="32370261"/>
            <a:ext cx="28338322" cy="12079210"/>
          </a:xfrm>
          <a:custGeom>
            <a:avLst/>
            <a:gdLst/>
            <a:ahLst/>
            <a:cxnLst/>
            <a:rect r="r" b="b" t="t" l="l"/>
            <a:pathLst>
              <a:path h="12079210" w="28338322">
                <a:moveTo>
                  <a:pt x="0" y="0"/>
                </a:moveTo>
                <a:lnTo>
                  <a:pt x="28338322" y="0"/>
                </a:lnTo>
                <a:lnTo>
                  <a:pt x="28338322" y="12079210"/>
                </a:lnTo>
                <a:lnTo>
                  <a:pt x="0" y="12079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316536" y="-1275003"/>
            <a:ext cx="16551564" cy="14523997"/>
          </a:xfrm>
          <a:custGeom>
            <a:avLst/>
            <a:gdLst/>
            <a:ahLst/>
            <a:cxnLst/>
            <a:rect r="r" b="b" t="t" l="l"/>
            <a:pathLst>
              <a:path h="14523997" w="16551564">
                <a:moveTo>
                  <a:pt x="0" y="0"/>
                </a:moveTo>
                <a:lnTo>
                  <a:pt x="16551563" y="0"/>
                </a:lnTo>
                <a:lnTo>
                  <a:pt x="16551563" y="14523997"/>
                </a:lnTo>
                <a:lnTo>
                  <a:pt x="0" y="1452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732046">
            <a:off x="-1103636" y="31147867"/>
            <a:ext cx="16551564" cy="14523997"/>
          </a:xfrm>
          <a:custGeom>
            <a:avLst/>
            <a:gdLst/>
            <a:ahLst/>
            <a:cxnLst/>
            <a:rect r="r" b="b" t="t" l="l"/>
            <a:pathLst>
              <a:path h="14523997" w="16551564">
                <a:moveTo>
                  <a:pt x="0" y="0"/>
                </a:moveTo>
                <a:lnTo>
                  <a:pt x="16551564" y="0"/>
                </a:lnTo>
                <a:lnTo>
                  <a:pt x="16551564" y="14523998"/>
                </a:lnTo>
                <a:lnTo>
                  <a:pt x="0" y="145239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81774" y="12945284"/>
            <a:ext cx="22068752" cy="7669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1"/>
              </a:lnSpc>
            </a:pPr>
            <a:r>
              <a:rPr lang="en-US" sz="45971">
                <a:solidFill>
                  <a:srgbClr val="000000"/>
                </a:solidFill>
                <a:latin typeface="Gistesy"/>
                <a:ea typeface="Gistesy"/>
                <a:cs typeface="Gistesy"/>
                <a:sym typeface="Gistesy"/>
              </a:rPr>
              <a:t>Welcome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07560" y="21602627"/>
            <a:ext cx="13369563" cy="1086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992"/>
              </a:lnSpc>
            </a:pPr>
            <a:r>
              <a:rPr lang="en-US" sz="5920" spc="2516">
                <a:solidFill>
                  <a:srgbClr val="231F20"/>
                </a:solidFill>
                <a:latin typeface="Alegreya Sans"/>
                <a:ea typeface="Alegreya Sans"/>
                <a:cs typeface="Alegreya Sans"/>
                <a:sym typeface="Alegreya Sans"/>
              </a:rPr>
              <a:t>TO THE WEDDING OF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23180" y="23172338"/>
            <a:ext cx="27585939" cy="6331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34"/>
              </a:lnSpc>
            </a:pPr>
            <a:r>
              <a:rPr lang="en-US" sz="38010">
                <a:solidFill>
                  <a:srgbClr val="000000"/>
                </a:solidFill>
                <a:latin typeface="Gistesy"/>
                <a:ea typeface="Gistesy"/>
                <a:cs typeface="Gistesy"/>
                <a:sym typeface="Gistesy"/>
              </a:rPr>
              <a:t>Olivia + Davis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404427" y="30254365"/>
            <a:ext cx="9775829" cy="1101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994"/>
              </a:lnSpc>
            </a:pPr>
            <a:r>
              <a:rPr lang="en-US" sz="5921" spc="2516">
                <a:solidFill>
                  <a:srgbClr val="231F20"/>
                </a:solidFill>
                <a:latin typeface="Alegreya Sans"/>
                <a:ea typeface="Alegreya Sans"/>
                <a:cs typeface="Alegreya Sans"/>
                <a:sym typeface="Alegreya Sans"/>
              </a:rPr>
              <a:t>MAY 16,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DAGyYLXp5aA</dc:identifier>
  <dcterms:modified xsi:type="dcterms:W3CDTF">2011-08-01T06:04:30Z</dcterms:modified>
  <cp:revision>1</cp:revision>
  <dc:title>Simple Cursive Watercolor Greenery and Gold Welcome Poster (32 x 48 英寸)</dc:title>
</cp:coreProperties>
</file>